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7448-B77A-4DD9-92F1-4A09EF35F36C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6111-FB6B-4935-8943-99950F46BE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53339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Aggressive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farm5.static.flickr.com/4062/5126247131_66a752dc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419600" cy="4038600"/>
          </a:xfrm>
          <a:prstGeom prst="rect">
            <a:avLst/>
          </a:prstGeom>
          <a:noFill/>
        </p:spPr>
      </p:pic>
      <p:pic>
        <p:nvPicPr>
          <p:cNvPr id="1028" name="Picture 4" descr="http://www.themartialist.com/images/maintainspac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4038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Greeting Body Language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http://www.careercast.com/sites/default/files/confident-interview-gre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400800" cy="4402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Relaxed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http://catsdogsformccainandpalintoo.files.wordpress.com/2008/10/open-mccain-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705600" cy="4895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Romantic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http://www.studybreaks.com/blog/wp-content/uploads/2011/05/Flirting-Body-Language-Sig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486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Attentive Body Language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0.tqn.com/d/jobsearch/1/0/k/O/bodylangu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5867400" cy="4922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Bored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http://www.ccwlabs.com/blogimages/bodylanguage/bo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4094298" cy="4419600"/>
          </a:xfrm>
          <a:prstGeom prst="rect">
            <a:avLst/>
          </a:prstGeom>
          <a:noFill/>
        </p:spPr>
      </p:pic>
      <p:pic>
        <p:nvPicPr>
          <p:cNvPr id="6148" name="Picture 4" descr="http://t3.gstatic.com/images?q=tbn:ANd9GcSvZv8kZbgPDjLr8WkeD9NqcTeceLcUM0xh9biD5J434EAKr_NX6ZzUoWeH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1"/>
            <a:ext cx="39624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Closed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www.divinecaroline.com/images/photo/image/03/03/22/photo/30322/girl_inter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19200"/>
            <a:ext cx="4572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Deceptive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drlillianglassbodylanguageblog.files.wordpress.com/2010/10/tiffany-lip-licking-deception-1-m-i-know-what-i-saw.png?w=370&amp;h=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4114800" cy="4760235"/>
          </a:xfrm>
          <a:prstGeom prst="rect">
            <a:avLst/>
          </a:prstGeom>
          <a:noFill/>
        </p:spPr>
      </p:pic>
      <p:pic>
        <p:nvPicPr>
          <p:cNvPr id="8196" name="Picture 4" descr="http://drlillianglassbodylanguageblog.files.wordpress.com/2011/06/weiner-nose-pull-signal-of-decep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09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Defensive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://d3cwz66e8e5nz1.cloudfront.net/arms-fold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096000" cy="4486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Dominant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60" name="Picture 4" descr="http://3.bp.blogspot.com/_0KRN69leV-Q/S9rCiquM0XI/AAAAAAAAIrQ/YgO9jD4y3rU/s1600/office-body-langu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934200" cy="5044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Emotional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http://www.allthingsworkplace.com/images/2008/11/11/emo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791200" cy="4724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Evaluating Body Language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http://unleashingyourbrand.com/wp-content/uploads/2010/11/iStock_000008172180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391400" cy="467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Aggressive Body Language</vt:lpstr>
      <vt:lpstr>Attentive Body Language</vt:lpstr>
      <vt:lpstr>Bored Body Language</vt:lpstr>
      <vt:lpstr>Closed Body Language</vt:lpstr>
      <vt:lpstr>Deceptive Body Language</vt:lpstr>
      <vt:lpstr>Defensive Body Language</vt:lpstr>
      <vt:lpstr>Dominant Body Language</vt:lpstr>
      <vt:lpstr>Emotional Body Language</vt:lpstr>
      <vt:lpstr>Evaluating Body Language</vt:lpstr>
      <vt:lpstr>Greeting Body Language</vt:lpstr>
      <vt:lpstr>Relaxed Body Language</vt:lpstr>
      <vt:lpstr>Romantic Body language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Aggressive Body Language</dc:title>
  <dc:creator>SJC</dc:creator>
  <cp:lastModifiedBy>SJC</cp:lastModifiedBy>
  <cp:revision>5</cp:revision>
  <dcterms:created xsi:type="dcterms:W3CDTF">2012-09-10T02:55:42Z</dcterms:created>
  <dcterms:modified xsi:type="dcterms:W3CDTF">2012-09-10T03:14:21Z</dcterms:modified>
</cp:coreProperties>
</file>